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14" r:id="rId2"/>
    <p:sldId id="266" r:id="rId3"/>
    <p:sldId id="272" r:id="rId4"/>
    <p:sldId id="282" r:id="rId5"/>
    <p:sldId id="288" r:id="rId6"/>
    <p:sldId id="257" r:id="rId7"/>
    <p:sldId id="312" r:id="rId8"/>
    <p:sldId id="273" r:id="rId9"/>
    <p:sldId id="261" r:id="rId10"/>
    <p:sldId id="258" r:id="rId11"/>
    <p:sldId id="262" r:id="rId12"/>
    <p:sldId id="263" r:id="rId13"/>
    <p:sldId id="310" r:id="rId14"/>
    <p:sldId id="260" r:id="rId15"/>
    <p:sldId id="264" r:id="rId16"/>
    <p:sldId id="269" r:id="rId17"/>
    <p:sldId id="315" r:id="rId18"/>
    <p:sldId id="270" r:id="rId19"/>
  </p:sldIdLst>
  <p:sldSz cx="6583363" cy="117046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CA3E5AAD-C408-4BAC-B94E-DC2DB9DA366A}">
          <p14:sldIdLst>
            <p14:sldId id="314"/>
          </p14:sldIdLst>
        </p14:section>
        <p14:section name="Member Introduction" id="{C46581B8-1871-4B2D-8425-84F3D65621AA}">
          <p14:sldIdLst>
            <p14:sldId id="266"/>
            <p14:sldId id="272"/>
            <p14:sldId id="282"/>
            <p14:sldId id="288"/>
          </p14:sldIdLst>
        </p14:section>
        <p14:section name="Products &amp; Services" id="{EE02B025-38D6-4AE3-A051-E13FEA82D95D}">
          <p14:sldIdLst>
            <p14:sldId id="257"/>
            <p14:sldId id="312"/>
            <p14:sldId id="273"/>
            <p14:sldId id="261"/>
            <p14:sldId id="258"/>
          </p14:sldIdLst>
        </p14:section>
        <p14:section name="Portfolio" id="{BEA9547F-430C-4284-AB11-6F610AC4963A}">
          <p14:sldIdLst>
            <p14:sldId id="262"/>
            <p14:sldId id="263"/>
            <p14:sldId id="310"/>
            <p14:sldId id="260"/>
            <p14:sldId id="264"/>
          </p14:sldIdLst>
        </p14:section>
        <p14:section name="Section Dividers" id="{B489875A-16AC-4927-BF86-C3051A6FF5A4}">
          <p14:sldIdLst>
            <p14:sldId id="269"/>
            <p14:sldId id="315"/>
            <p14:sldId id="270"/>
          </p14:sldIdLst>
        </p14:section>
        <p14:section name="Timeline / History" id="{63ECC294-14B1-41D2-A7DD-564EC9DBA7C4}">
          <p14:sldIdLst/>
        </p14:section>
        <p14:section name="Content" id="{4858D78E-663A-4A1C-999D-BD16724A43C9}">
          <p14:sldIdLst/>
        </p14:section>
        <p14:section name="Tables" id="{6A519E24-9401-4513-BA0B-B9229B614B60}">
          <p14:sldIdLst/>
        </p14:section>
        <p14:section name="Charts" id="{97CEB5AF-A73D-4AAF-B2CF-83EEE87C1C97}">
          <p14:sldIdLst/>
        </p14:section>
        <p14:section name="Contact Us" id="{07FF79C0-5478-4A1C-824D-5F7F4D5DC44A}">
          <p14:sldIdLst/>
        </p14:section>
        <p14:section name="Iconography" id="{90A0BB45-5ABB-4A7B-8319-A82AB3A5E885}">
          <p14:sldIdLst/>
        </p14:section>
        <p14:section name="Social Media" id="{2FFD6FAE-A5DF-44CB-AAF3-9B546E3E877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261"/>
    <a:srgbClr val="56667C"/>
    <a:srgbClr val="63CDF1"/>
    <a:srgbClr val="4D4F54"/>
    <a:srgbClr val="507CBE"/>
    <a:srgbClr val="EFC983"/>
    <a:srgbClr val="F5CF87"/>
    <a:srgbClr val="80CFBB"/>
    <a:srgbClr val="E0995E"/>
    <a:srgbClr val="C7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4" autoAdjust="0"/>
    <p:restoredTop sz="94660"/>
  </p:normalViewPr>
  <p:slideViewPr>
    <p:cSldViewPr snapToGrid="0">
      <p:cViewPr varScale="1">
        <p:scale>
          <a:sx n="41" d="100"/>
          <a:sy n="41" d="100"/>
        </p:scale>
        <p:origin x="24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086C3-47D6-463C-B1E8-C51910BC12D6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801DB-035C-4279-A585-E1C2E6CCF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1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801DB-035C-4279-A585-E1C2E6CCF5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37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801DB-035C-4279-A585-E1C2E6CCF5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2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21" y="1915552"/>
            <a:ext cx="4937522" cy="4074948"/>
          </a:xfrm>
        </p:spPr>
        <p:txBody>
          <a:bodyPr anchor="b"/>
          <a:lstStyle>
            <a:lvl1pPr algn="ctr"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21" y="6147645"/>
            <a:ext cx="4937522" cy="2825911"/>
          </a:xfrm>
        </p:spPr>
        <p:txBody>
          <a:bodyPr/>
          <a:lstStyle>
            <a:lvl1pPr marL="0" indent="0" algn="ctr">
              <a:buNone/>
              <a:defRPr sz="4096"/>
            </a:lvl1pPr>
            <a:lvl2pPr marL="780303" indent="0" algn="ctr">
              <a:buNone/>
              <a:defRPr sz="3413"/>
            </a:lvl2pPr>
            <a:lvl3pPr marL="1560606" indent="0" algn="ctr">
              <a:buNone/>
              <a:defRPr sz="3072"/>
            </a:lvl3pPr>
            <a:lvl4pPr marL="2340910" indent="0" algn="ctr">
              <a:buNone/>
              <a:defRPr sz="2731"/>
            </a:lvl4pPr>
            <a:lvl5pPr marL="3121213" indent="0" algn="ctr">
              <a:buNone/>
              <a:defRPr sz="2731"/>
            </a:lvl5pPr>
            <a:lvl6pPr marL="3901516" indent="0" algn="ctr">
              <a:buNone/>
              <a:defRPr sz="2731"/>
            </a:lvl6pPr>
            <a:lvl7pPr marL="4681819" indent="0" algn="ctr">
              <a:buNone/>
              <a:defRPr sz="2731"/>
            </a:lvl7pPr>
            <a:lvl8pPr marL="5462123" indent="0" algn="ctr">
              <a:buNone/>
              <a:defRPr sz="2731"/>
            </a:lvl8pPr>
            <a:lvl9pPr marL="6242426" indent="0" algn="ctr">
              <a:buNone/>
              <a:defRPr sz="2731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4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3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44196" y="1064798"/>
            <a:ext cx="766345" cy="1692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4305" y="1064798"/>
            <a:ext cx="2217599" cy="1692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6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77" y="2918033"/>
            <a:ext cx="5678151" cy="4868803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177" y="7832897"/>
            <a:ext cx="5678151" cy="2560389"/>
          </a:xfrm>
        </p:spPr>
        <p:txBody>
          <a:bodyPr/>
          <a:lstStyle>
            <a:lvl1pPr marL="0" indent="0">
              <a:buNone/>
              <a:defRPr sz="4096">
                <a:solidFill>
                  <a:schemeClr val="tx1">
                    <a:tint val="75000"/>
                  </a:schemeClr>
                </a:solidFill>
              </a:defRPr>
            </a:lvl1pPr>
            <a:lvl2pPr marL="780303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2pPr>
            <a:lvl3pPr marL="1560606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3pPr>
            <a:lvl4pPr marL="2340910" indent="0">
              <a:buNone/>
              <a:defRPr sz="2731">
                <a:solidFill>
                  <a:schemeClr val="tx1">
                    <a:tint val="75000"/>
                  </a:schemeClr>
                </a:solidFill>
              </a:defRPr>
            </a:lvl4pPr>
            <a:lvl5pPr marL="3121213" indent="0">
              <a:buNone/>
              <a:defRPr sz="2731">
                <a:solidFill>
                  <a:schemeClr val="tx1">
                    <a:tint val="75000"/>
                  </a:schemeClr>
                </a:solidFill>
              </a:defRPr>
            </a:lvl5pPr>
            <a:lvl6pPr marL="3901516" indent="0">
              <a:buNone/>
              <a:defRPr sz="2731">
                <a:solidFill>
                  <a:schemeClr val="tx1">
                    <a:tint val="75000"/>
                  </a:schemeClr>
                </a:solidFill>
              </a:defRPr>
            </a:lvl6pPr>
            <a:lvl7pPr marL="4681819" indent="0">
              <a:buNone/>
              <a:defRPr sz="2731">
                <a:solidFill>
                  <a:schemeClr val="tx1">
                    <a:tint val="75000"/>
                  </a:schemeClr>
                </a:solidFill>
              </a:defRPr>
            </a:lvl7pPr>
            <a:lvl8pPr marL="5462123" indent="0">
              <a:buNone/>
              <a:defRPr sz="2731">
                <a:solidFill>
                  <a:schemeClr val="tx1">
                    <a:tint val="75000"/>
                  </a:schemeClr>
                </a:solidFill>
              </a:defRPr>
            </a:lvl8pPr>
            <a:lvl9pPr marL="6242426" indent="0">
              <a:buNone/>
              <a:defRPr sz="27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4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4305" y="5318567"/>
            <a:ext cx="1491543" cy="12674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18140" y="5318567"/>
            <a:ext cx="1492400" cy="12674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2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63" y="623164"/>
            <a:ext cx="5678151" cy="22623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464" y="2869263"/>
            <a:ext cx="2785071" cy="1406181"/>
          </a:xfrm>
        </p:spPr>
        <p:txBody>
          <a:bodyPr anchor="b"/>
          <a:lstStyle>
            <a:lvl1pPr marL="0" indent="0">
              <a:buNone/>
              <a:defRPr sz="4096" b="1"/>
            </a:lvl1pPr>
            <a:lvl2pPr marL="780303" indent="0">
              <a:buNone/>
              <a:defRPr sz="3413" b="1"/>
            </a:lvl2pPr>
            <a:lvl3pPr marL="1560606" indent="0">
              <a:buNone/>
              <a:defRPr sz="3072" b="1"/>
            </a:lvl3pPr>
            <a:lvl4pPr marL="2340910" indent="0">
              <a:buNone/>
              <a:defRPr sz="2731" b="1"/>
            </a:lvl4pPr>
            <a:lvl5pPr marL="3121213" indent="0">
              <a:buNone/>
              <a:defRPr sz="2731" b="1"/>
            </a:lvl5pPr>
            <a:lvl6pPr marL="3901516" indent="0">
              <a:buNone/>
              <a:defRPr sz="2731" b="1"/>
            </a:lvl6pPr>
            <a:lvl7pPr marL="4681819" indent="0">
              <a:buNone/>
              <a:defRPr sz="2731" b="1"/>
            </a:lvl7pPr>
            <a:lvl8pPr marL="5462123" indent="0">
              <a:buNone/>
              <a:defRPr sz="2731" b="1"/>
            </a:lvl8pPr>
            <a:lvl9pPr marL="6242426" indent="0">
              <a:buNone/>
              <a:defRPr sz="27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464" y="4275444"/>
            <a:ext cx="2785071" cy="62885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827" y="2869263"/>
            <a:ext cx="2798787" cy="1406181"/>
          </a:xfrm>
        </p:spPr>
        <p:txBody>
          <a:bodyPr anchor="b"/>
          <a:lstStyle>
            <a:lvl1pPr marL="0" indent="0">
              <a:buNone/>
              <a:defRPr sz="4096" b="1"/>
            </a:lvl1pPr>
            <a:lvl2pPr marL="780303" indent="0">
              <a:buNone/>
              <a:defRPr sz="3413" b="1"/>
            </a:lvl2pPr>
            <a:lvl3pPr marL="1560606" indent="0">
              <a:buNone/>
              <a:defRPr sz="3072" b="1"/>
            </a:lvl3pPr>
            <a:lvl4pPr marL="2340910" indent="0">
              <a:buNone/>
              <a:defRPr sz="2731" b="1"/>
            </a:lvl4pPr>
            <a:lvl5pPr marL="3121213" indent="0">
              <a:buNone/>
              <a:defRPr sz="2731" b="1"/>
            </a:lvl5pPr>
            <a:lvl6pPr marL="3901516" indent="0">
              <a:buNone/>
              <a:defRPr sz="2731" b="1"/>
            </a:lvl6pPr>
            <a:lvl7pPr marL="4681819" indent="0">
              <a:buNone/>
              <a:defRPr sz="2731" b="1"/>
            </a:lvl7pPr>
            <a:lvl8pPr marL="5462123" indent="0">
              <a:buNone/>
              <a:defRPr sz="2731" b="1"/>
            </a:lvl8pPr>
            <a:lvl9pPr marL="6242426" indent="0">
              <a:buNone/>
              <a:defRPr sz="273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2827" y="4275444"/>
            <a:ext cx="2798787" cy="62885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4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2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64" y="780309"/>
            <a:ext cx="2123306" cy="2731082"/>
          </a:xfrm>
        </p:spPr>
        <p:txBody>
          <a:bodyPr anchor="b"/>
          <a:lstStyle>
            <a:lvl1pPr>
              <a:defRPr sz="546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8787" y="1685252"/>
            <a:ext cx="3332828" cy="8317879"/>
          </a:xfrm>
        </p:spPr>
        <p:txBody>
          <a:bodyPr/>
          <a:lstStyle>
            <a:lvl1pPr>
              <a:defRPr sz="5461"/>
            </a:lvl1pPr>
            <a:lvl2pPr>
              <a:defRPr sz="4779"/>
            </a:lvl2pPr>
            <a:lvl3pPr>
              <a:defRPr sz="4096"/>
            </a:lvl3pPr>
            <a:lvl4pPr>
              <a:defRPr sz="3413"/>
            </a:lvl4pPr>
            <a:lvl5pPr>
              <a:defRPr sz="3413"/>
            </a:lvl5pPr>
            <a:lvl6pPr>
              <a:defRPr sz="3413"/>
            </a:lvl6pPr>
            <a:lvl7pPr>
              <a:defRPr sz="3413"/>
            </a:lvl7pPr>
            <a:lvl8pPr>
              <a:defRPr sz="3413"/>
            </a:lvl8pPr>
            <a:lvl9pPr>
              <a:defRPr sz="34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464" y="3511391"/>
            <a:ext cx="2123306" cy="6505287"/>
          </a:xfrm>
        </p:spPr>
        <p:txBody>
          <a:bodyPr/>
          <a:lstStyle>
            <a:lvl1pPr marL="0" indent="0">
              <a:buNone/>
              <a:defRPr sz="2731"/>
            </a:lvl1pPr>
            <a:lvl2pPr marL="780303" indent="0">
              <a:buNone/>
              <a:defRPr sz="2389"/>
            </a:lvl2pPr>
            <a:lvl3pPr marL="1560606" indent="0">
              <a:buNone/>
              <a:defRPr sz="2048"/>
            </a:lvl3pPr>
            <a:lvl4pPr marL="2340910" indent="0">
              <a:buNone/>
              <a:defRPr sz="1707"/>
            </a:lvl4pPr>
            <a:lvl5pPr marL="3121213" indent="0">
              <a:buNone/>
              <a:defRPr sz="1707"/>
            </a:lvl5pPr>
            <a:lvl6pPr marL="3901516" indent="0">
              <a:buNone/>
              <a:defRPr sz="1707"/>
            </a:lvl6pPr>
            <a:lvl7pPr marL="4681819" indent="0">
              <a:buNone/>
              <a:defRPr sz="1707"/>
            </a:lvl7pPr>
            <a:lvl8pPr marL="5462123" indent="0">
              <a:buNone/>
              <a:defRPr sz="1707"/>
            </a:lvl8pPr>
            <a:lvl9pPr marL="6242426" indent="0">
              <a:buNone/>
              <a:defRPr sz="17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3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64" y="780309"/>
            <a:ext cx="2123306" cy="2731082"/>
          </a:xfrm>
        </p:spPr>
        <p:txBody>
          <a:bodyPr anchor="b"/>
          <a:lstStyle>
            <a:lvl1pPr>
              <a:defRPr sz="546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98787" y="1685252"/>
            <a:ext cx="3332828" cy="8317879"/>
          </a:xfrm>
        </p:spPr>
        <p:txBody>
          <a:bodyPr/>
          <a:lstStyle>
            <a:lvl1pPr marL="0" indent="0">
              <a:buNone/>
              <a:defRPr sz="5461"/>
            </a:lvl1pPr>
            <a:lvl2pPr marL="780303" indent="0">
              <a:buNone/>
              <a:defRPr sz="4779"/>
            </a:lvl2pPr>
            <a:lvl3pPr marL="1560606" indent="0">
              <a:buNone/>
              <a:defRPr sz="4096"/>
            </a:lvl3pPr>
            <a:lvl4pPr marL="2340910" indent="0">
              <a:buNone/>
              <a:defRPr sz="3413"/>
            </a:lvl4pPr>
            <a:lvl5pPr marL="3121213" indent="0">
              <a:buNone/>
              <a:defRPr sz="3413"/>
            </a:lvl5pPr>
            <a:lvl6pPr marL="3901516" indent="0">
              <a:buNone/>
              <a:defRPr sz="3413"/>
            </a:lvl6pPr>
            <a:lvl7pPr marL="4681819" indent="0">
              <a:buNone/>
              <a:defRPr sz="3413"/>
            </a:lvl7pPr>
            <a:lvl8pPr marL="5462123" indent="0">
              <a:buNone/>
              <a:defRPr sz="3413"/>
            </a:lvl8pPr>
            <a:lvl9pPr marL="6242426" indent="0">
              <a:buNone/>
              <a:defRPr sz="341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464" y="3511391"/>
            <a:ext cx="2123306" cy="6505287"/>
          </a:xfrm>
        </p:spPr>
        <p:txBody>
          <a:bodyPr/>
          <a:lstStyle>
            <a:lvl1pPr marL="0" indent="0">
              <a:buNone/>
              <a:defRPr sz="2731"/>
            </a:lvl1pPr>
            <a:lvl2pPr marL="780303" indent="0">
              <a:buNone/>
              <a:defRPr sz="2389"/>
            </a:lvl2pPr>
            <a:lvl3pPr marL="1560606" indent="0">
              <a:buNone/>
              <a:defRPr sz="2048"/>
            </a:lvl3pPr>
            <a:lvl4pPr marL="2340910" indent="0">
              <a:buNone/>
              <a:defRPr sz="1707"/>
            </a:lvl4pPr>
            <a:lvl5pPr marL="3121213" indent="0">
              <a:buNone/>
              <a:defRPr sz="1707"/>
            </a:lvl5pPr>
            <a:lvl6pPr marL="3901516" indent="0">
              <a:buNone/>
              <a:defRPr sz="1707"/>
            </a:lvl6pPr>
            <a:lvl7pPr marL="4681819" indent="0">
              <a:buNone/>
              <a:defRPr sz="1707"/>
            </a:lvl7pPr>
            <a:lvl8pPr marL="5462123" indent="0">
              <a:buNone/>
              <a:defRPr sz="1707"/>
            </a:lvl8pPr>
            <a:lvl9pPr marL="6242426" indent="0">
              <a:buNone/>
              <a:defRPr sz="170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2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2606" y="623164"/>
            <a:ext cx="5678151" cy="2262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606" y="3115818"/>
            <a:ext cx="5678151" cy="7426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606" y="10848466"/>
            <a:ext cx="1481257" cy="623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0CC5F-7FCF-4088-832C-E28BA82E27BF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0739" y="10848466"/>
            <a:ext cx="2221885" cy="623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500" y="10848466"/>
            <a:ext cx="1481257" cy="623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D3CC8-E7F2-4182-B331-7075C0D39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560606" rtl="0" eaLnBrk="1" latinLnBrk="0" hangingPunct="1">
        <a:lnSpc>
          <a:spcPct val="90000"/>
        </a:lnSpc>
        <a:spcBef>
          <a:spcPct val="0"/>
        </a:spcBef>
        <a:buNone/>
        <a:defRPr sz="75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0152" indent="-390152" algn="l" defTabSz="1560606" rtl="0" eaLnBrk="1" latinLnBrk="0" hangingPunct="1">
        <a:lnSpc>
          <a:spcPct val="90000"/>
        </a:lnSpc>
        <a:spcBef>
          <a:spcPts val="1707"/>
        </a:spcBef>
        <a:buFont typeface="Arial" panose="020B0604020202020204" pitchFamily="34" charset="0"/>
        <a:buChar char="•"/>
        <a:defRPr sz="4779" kern="1200">
          <a:solidFill>
            <a:schemeClr val="tx1"/>
          </a:solidFill>
          <a:latin typeface="+mn-lt"/>
          <a:ea typeface="+mn-ea"/>
          <a:cs typeface="+mn-cs"/>
        </a:defRPr>
      </a:lvl1pPr>
      <a:lvl2pPr marL="1170455" indent="-390152" algn="l" defTabSz="1560606" rtl="0" eaLnBrk="1" latinLnBrk="0" hangingPunct="1">
        <a:lnSpc>
          <a:spcPct val="90000"/>
        </a:lnSpc>
        <a:spcBef>
          <a:spcPts val="853"/>
        </a:spcBef>
        <a:buFont typeface="Arial" panose="020B0604020202020204" pitchFamily="34" charset="0"/>
        <a:buChar char="•"/>
        <a:defRPr sz="4096" kern="1200">
          <a:solidFill>
            <a:schemeClr val="tx1"/>
          </a:solidFill>
          <a:latin typeface="+mn-lt"/>
          <a:ea typeface="+mn-ea"/>
          <a:cs typeface="+mn-cs"/>
        </a:defRPr>
      </a:lvl2pPr>
      <a:lvl3pPr marL="1950758" indent="-390152" algn="l" defTabSz="1560606" rtl="0" eaLnBrk="1" latinLnBrk="0" hangingPunct="1">
        <a:lnSpc>
          <a:spcPct val="90000"/>
        </a:lnSpc>
        <a:spcBef>
          <a:spcPts val="853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731061" indent="-390152" algn="l" defTabSz="1560606" rtl="0" eaLnBrk="1" latinLnBrk="0" hangingPunct="1">
        <a:lnSpc>
          <a:spcPct val="90000"/>
        </a:lnSpc>
        <a:spcBef>
          <a:spcPts val="853"/>
        </a:spcBef>
        <a:buFont typeface="Arial" panose="020B0604020202020204" pitchFamily="34" charset="0"/>
        <a:buChar char="•"/>
        <a:defRPr sz="3072" kern="1200">
          <a:solidFill>
            <a:schemeClr val="tx1"/>
          </a:solidFill>
          <a:latin typeface="+mn-lt"/>
          <a:ea typeface="+mn-ea"/>
          <a:cs typeface="+mn-cs"/>
        </a:defRPr>
      </a:lvl4pPr>
      <a:lvl5pPr marL="3511365" indent="-390152" algn="l" defTabSz="1560606" rtl="0" eaLnBrk="1" latinLnBrk="0" hangingPunct="1">
        <a:lnSpc>
          <a:spcPct val="90000"/>
        </a:lnSpc>
        <a:spcBef>
          <a:spcPts val="853"/>
        </a:spcBef>
        <a:buFont typeface="Arial" panose="020B0604020202020204" pitchFamily="34" charset="0"/>
        <a:buChar char="•"/>
        <a:defRPr sz="3072" kern="1200">
          <a:solidFill>
            <a:schemeClr val="tx1"/>
          </a:solidFill>
          <a:latin typeface="+mn-lt"/>
          <a:ea typeface="+mn-ea"/>
          <a:cs typeface="+mn-cs"/>
        </a:defRPr>
      </a:lvl5pPr>
      <a:lvl6pPr marL="4291668" indent="-390152" algn="l" defTabSz="1560606" rtl="0" eaLnBrk="1" latinLnBrk="0" hangingPunct="1">
        <a:lnSpc>
          <a:spcPct val="90000"/>
        </a:lnSpc>
        <a:spcBef>
          <a:spcPts val="853"/>
        </a:spcBef>
        <a:buFont typeface="Arial" panose="020B0604020202020204" pitchFamily="34" charset="0"/>
        <a:buChar char="•"/>
        <a:defRPr sz="3072" kern="1200">
          <a:solidFill>
            <a:schemeClr val="tx1"/>
          </a:solidFill>
          <a:latin typeface="+mn-lt"/>
          <a:ea typeface="+mn-ea"/>
          <a:cs typeface="+mn-cs"/>
        </a:defRPr>
      </a:lvl6pPr>
      <a:lvl7pPr marL="5071971" indent="-390152" algn="l" defTabSz="1560606" rtl="0" eaLnBrk="1" latinLnBrk="0" hangingPunct="1">
        <a:lnSpc>
          <a:spcPct val="90000"/>
        </a:lnSpc>
        <a:spcBef>
          <a:spcPts val="853"/>
        </a:spcBef>
        <a:buFont typeface="Arial" panose="020B0604020202020204" pitchFamily="34" charset="0"/>
        <a:buChar char="•"/>
        <a:defRPr sz="3072" kern="1200">
          <a:solidFill>
            <a:schemeClr val="tx1"/>
          </a:solidFill>
          <a:latin typeface="+mn-lt"/>
          <a:ea typeface="+mn-ea"/>
          <a:cs typeface="+mn-cs"/>
        </a:defRPr>
      </a:lvl7pPr>
      <a:lvl8pPr marL="5852274" indent="-390152" algn="l" defTabSz="1560606" rtl="0" eaLnBrk="1" latinLnBrk="0" hangingPunct="1">
        <a:lnSpc>
          <a:spcPct val="90000"/>
        </a:lnSpc>
        <a:spcBef>
          <a:spcPts val="853"/>
        </a:spcBef>
        <a:buFont typeface="Arial" panose="020B0604020202020204" pitchFamily="34" charset="0"/>
        <a:buChar char="•"/>
        <a:defRPr sz="3072" kern="1200">
          <a:solidFill>
            <a:schemeClr val="tx1"/>
          </a:solidFill>
          <a:latin typeface="+mn-lt"/>
          <a:ea typeface="+mn-ea"/>
          <a:cs typeface="+mn-cs"/>
        </a:defRPr>
      </a:lvl8pPr>
      <a:lvl9pPr marL="6632578" indent="-390152" algn="l" defTabSz="1560606" rtl="0" eaLnBrk="1" latinLnBrk="0" hangingPunct="1">
        <a:lnSpc>
          <a:spcPct val="90000"/>
        </a:lnSpc>
        <a:spcBef>
          <a:spcPts val="853"/>
        </a:spcBef>
        <a:buFont typeface="Arial" panose="020B0604020202020204" pitchFamily="34" charset="0"/>
        <a:buChar char="•"/>
        <a:defRPr sz="30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0606" rtl="0" eaLnBrk="1" latinLnBrk="0" hangingPunct="1">
        <a:defRPr sz="3072" kern="1200">
          <a:solidFill>
            <a:schemeClr val="tx1"/>
          </a:solidFill>
          <a:latin typeface="+mn-lt"/>
          <a:ea typeface="+mn-ea"/>
          <a:cs typeface="+mn-cs"/>
        </a:defRPr>
      </a:lvl1pPr>
      <a:lvl2pPr marL="780303" algn="l" defTabSz="1560606" rtl="0" eaLnBrk="1" latinLnBrk="0" hangingPunct="1">
        <a:defRPr sz="3072" kern="1200">
          <a:solidFill>
            <a:schemeClr val="tx1"/>
          </a:solidFill>
          <a:latin typeface="+mn-lt"/>
          <a:ea typeface="+mn-ea"/>
          <a:cs typeface="+mn-cs"/>
        </a:defRPr>
      </a:lvl2pPr>
      <a:lvl3pPr marL="1560606" algn="l" defTabSz="1560606" rtl="0" eaLnBrk="1" latinLnBrk="0" hangingPunct="1">
        <a:defRPr sz="3072" kern="1200">
          <a:solidFill>
            <a:schemeClr val="tx1"/>
          </a:solidFill>
          <a:latin typeface="+mn-lt"/>
          <a:ea typeface="+mn-ea"/>
          <a:cs typeface="+mn-cs"/>
        </a:defRPr>
      </a:lvl3pPr>
      <a:lvl4pPr marL="2340910" algn="l" defTabSz="1560606" rtl="0" eaLnBrk="1" latinLnBrk="0" hangingPunct="1">
        <a:defRPr sz="3072" kern="1200">
          <a:solidFill>
            <a:schemeClr val="tx1"/>
          </a:solidFill>
          <a:latin typeface="+mn-lt"/>
          <a:ea typeface="+mn-ea"/>
          <a:cs typeface="+mn-cs"/>
        </a:defRPr>
      </a:lvl4pPr>
      <a:lvl5pPr marL="3121213" algn="l" defTabSz="1560606" rtl="0" eaLnBrk="1" latinLnBrk="0" hangingPunct="1">
        <a:defRPr sz="3072" kern="1200">
          <a:solidFill>
            <a:schemeClr val="tx1"/>
          </a:solidFill>
          <a:latin typeface="+mn-lt"/>
          <a:ea typeface="+mn-ea"/>
          <a:cs typeface="+mn-cs"/>
        </a:defRPr>
      </a:lvl5pPr>
      <a:lvl6pPr marL="3901516" algn="l" defTabSz="1560606" rtl="0" eaLnBrk="1" latinLnBrk="0" hangingPunct="1">
        <a:defRPr sz="3072" kern="1200">
          <a:solidFill>
            <a:schemeClr val="tx1"/>
          </a:solidFill>
          <a:latin typeface="+mn-lt"/>
          <a:ea typeface="+mn-ea"/>
          <a:cs typeface="+mn-cs"/>
        </a:defRPr>
      </a:lvl6pPr>
      <a:lvl7pPr marL="4681819" algn="l" defTabSz="1560606" rtl="0" eaLnBrk="1" latinLnBrk="0" hangingPunct="1">
        <a:defRPr sz="3072" kern="1200">
          <a:solidFill>
            <a:schemeClr val="tx1"/>
          </a:solidFill>
          <a:latin typeface="+mn-lt"/>
          <a:ea typeface="+mn-ea"/>
          <a:cs typeface="+mn-cs"/>
        </a:defRPr>
      </a:lvl7pPr>
      <a:lvl8pPr marL="5462123" algn="l" defTabSz="1560606" rtl="0" eaLnBrk="1" latinLnBrk="0" hangingPunct="1">
        <a:defRPr sz="3072" kern="1200">
          <a:solidFill>
            <a:schemeClr val="tx1"/>
          </a:solidFill>
          <a:latin typeface="+mn-lt"/>
          <a:ea typeface="+mn-ea"/>
          <a:cs typeface="+mn-cs"/>
        </a:defRPr>
      </a:lvl8pPr>
      <a:lvl9pPr marL="6242426" algn="l" defTabSz="1560606" rtl="0" eaLnBrk="1" latinLnBrk="0" hangingPunct="1">
        <a:defRPr sz="30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asyeat.azurewebsites.ne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" y="0"/>
            <a:ext cx="6571666" cy="11704638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1412414" y="8231156"/>
            <a:ext cx="5274012" cy="1760676"/>
          </a:xfrm>
          <a:prstGeom prst="rect">
            <a:avLst/>
          </a:prstGeom>
        </p:spPr>
        <p:txBody>
          <a:bodyPr>
            <a:normAutofit/>
          </a:bodyPr>
          <a:lstStyle>
            <a:lvl1pPr marL="390152" indent="-390152" algn="l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Char char="•"/>
              <a:defRPr sz="4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0455" indent="-390152" algn="l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Char char="•"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50758" indent="-390152" algn="l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31061" indent="-390152" algn="l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Char char="•"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11365" indent="-390152" algn="l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Char char="•"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291668" indent="-390152" algn="l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Char char="•"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71971" indent="-390152" algn="l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Char char="•"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852274" indent="-390152" algn="l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Char char="•"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632578" indent="-390152" algn="l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Char char="•"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6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PRESENTATION TITLE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653636"/>
            <a:ext cx="6583363" cy="676393"/>
          </a:xfrm>
          <a:prstGeom prst="rect">
            <a:avLst/>
          </a:prstGeom>
          <a:solidFill>
            <a:srgbClr val="F5CF8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SAMMY CULLERS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-5306816" y="5742563"/>
            <a:ext cx="11704639" cy="219513"/>
          </a:xfrm>
          <a:prstGeom prst="rect">
            <a:avLst/>
          </a:prstGeom>
          <a:solidFill>
            <a:srgbClr val="80CFB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16200000">
            <a:off x="-5088415" y="5742563"/>
            <a:ext cx="11704639" cy="219513"/>
          </a:xfrm>
          <a:prstGeom prst="rect">
            <a:avLst/>
          </a:prstGeom>
          <a:solidFill>
            <a:srgbClr val="56667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6200000">
            <a:off x="-4870014" y="5742563"/>
            <a:ext cx="11704639" cy="219513"/>
          </a:xfrm>
          <a:prstGeom prst="rect">
            <a:avLst/>
          </a:prstGeom>
          <a:solidFill>
            <a:srgbClr val="E0995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-4651612" y="5742563"/>
            <a:ext cx="11704639" cy="219513"/>
          </a:xfrm>
          <a:prstGeom prst="rect">
            <a:avLst/>
          </a:prstGeom>
          <a:solidFill>
            <a:srgbClr val="C75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104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2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3" b="15968"/>
          <a:stretch/>
        </p:blipFill>
        <p:spPr>
          <a:xfrm>
            <a:off x="-34854" y="-47826"/>
            <a:ext cx="6622291" cy="6696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08" y="5649508"/>
            <a:ext cx="1828800" cy="18288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7478308"/>
            <a:ext cx="6583363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PHOTOSHOOTS</a:t>
            </a:r>
            <a:endParaRPr lang="en-US" sz="16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958" y="8904797"/>
            <a:ext cx="6360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venenatis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Suspendisse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placerat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cursus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odio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Phasellus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condimentum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nulla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sagittis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luctus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leo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blandit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dui, 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16200000">
            <a:off x="3316395" y="6642089"/>
            <a:ext cx="0" cy="41148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3316395" y="8919852"/>
            <a:ext cx="0" cy="41148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52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D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3217543" y="3119955"/>
            <a:ext cx="2905234" cy="5676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AMET, CONSECTETUR ADIPISCING ELIT</a:t>
            </a:r>
            <a:endParaRPr lang="en-US" sz="2000" dirty="0" smtClean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3030327" y="1843647"/>
            <a:ext cx="0" cy="82296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3" y="1976955"/>
            <a:ext cx="2286000" cy="22860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30" y="7654875"/>
            <a:ext cx="2284127" cy="2284127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3" y="4815447"/>
            <a:ext cx="2286000" cy="2286000"/>
          </a:xfrm>
          <a:prstGeom prst="ellipse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10874"/>
            <a:ext cx="6583363" cy="676393"/>
          </a:xfrm>
          <a:prstGeom prst="rect">
            <a:avLst/>
          </a:prstGeom>
          <a:solidFill>
            <a:srgbClr val="76C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FEATURED</a:t>
            </a:r>
            <a:endParaRPr lang="en-US" sz="32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3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2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3550007" y="8822725"/>
            <a:ext cx="2905234" cy="2491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AMET, CONSECTETUR ADIPISCING ELIT</a:t>
            </a:r>
            <a:endParaRPr lang="en-US" sz="14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5002624" y="7080517"/>
            <a:ext cx="0" cy="27432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/>
          <a:stretch/>
        </p:blipFill>
        <p:spPr>
          <a:xfrm>
            <a:off x="0" y="0"/>
            <a:ext cx="3631024" cy="11704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91" y="220280"/>
            <a:ext cx="1828800" cy="1828800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3865508" y="1942160"/>
            <a:ext cx="2293365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COLOR CORRECTION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65507" y="2587190"/>
            <a:ext cx="25897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venenatis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Suspendisse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placerat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cursus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odio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Phasellus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495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" y="1"/>
            <a:ext cx="6571666" cy="11704638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526360" y="1878043"/>
            <a:ext cx="0" cy="82296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19881" y="1658005"/>
            <a:ext cx="457200" cy="457200"/>
          </a:xfrm>
          <a:prstGeom prst="ellipse">
            <a:avLst/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97760" y="3043305"/>
            <a:ext cx="457200" cy="457200"/>
          </a:xfrm>
          <a:prstGeom prst="ellipse">
            <a:avLst/>
          </a:prstGeom>
          <a:solidFill>
            <a:srgbClr val="F5C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85802" y="4428605"/>
            <a:ext cx="457200" cy="457200"/>
          </a:xfrm>
          <a:prstGeom prst="ellipse">
            <a:avLst/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endParaRPr lang="en-US" sz="24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8566"/>
            <a:ext cx="6583363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4400" b="1" dirty="0" smtClean="0">
                <a:solidFill>
                  <a:prstClr val="white">
                    <a:lumMod val="95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BEST </a:t>
            </a:r>
            <a:r>
              <a:rPr lang="en-US" sz="4400" dirty="0" smtClean="0">
                <a:solidFill>
                  <a:prstClr val="white">
                    <a:lumMod val="95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IMAGES</a:t>
            </a:r>
          </a:p>
          <a:p>
            <a:pPr algn="ct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 IPSUM</a:t>
            </a:r>
            <a:endParaRPr lang="en-US" dirty="0">
              <a:solidFill>
                <a:prstClr val="white">
                  <a:lumMod val="95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31" y="10785889"/>
            <a:ext cx="6575149" cy="712270"/>
          </a:xfrm>
          <a:prstGeom prst="rect">
            <a:avLst/>
          </a:prstGeom>
          <a:solidFill>
            <a:srgbClr val="80C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NEXT</a:t>
            </a:r>
            <a:endParaRPr lang="en-US" sz="24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7760" y="5813905"/>
            <a:ext cx="457200" cy="457200"/>
          </a:xfrm>
          <a:prstGeom prst="ellipse">
            <a:avLst/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  <a:endParaRPr lang="en-US" sz="24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3008" y="7199204"/>
            <a:ext cx="457200" cy="457200"/>
          </a:xfrm>
          <a:prstGeom prst="ellipse">
            <a:avLst/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</a:t>
            </a:r>
            <a:endParaRPr lang="en-US" sz="24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17425" y="8584503"/>
            <a:ext cx="457200" cy="457200"/>
          </a:xfrm>
          <a:prstGeom prst="ellipse">
            <a:avLst/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</a:t>
            </a:r>
            <a:endParaRPr lang="en-US" sz="24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7425" y="9969802"/>
            <a:ext cx="457200" cy="457200"/>
          </a:xfrm>
          <a:prstGeom prst="ellipse">
            <a:avLst/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</a:t>
            </a:r>
            <a:endParaRPr lang="en-US" sz="24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042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D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962926"/>
            <a:ext cx="6583363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PHOTO GALLERY</a:t>
            </a:r>
            <a:endParaRPr lang="en-US" sz="1600" dirty="0" smtClean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16200000">
            <a:off x="3316395" y="8796293"/>
            <a:ext cx="0" cy="41148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"/>
          <a:stretch/>
        </p:blipFill>
        <p:spPr>
          <a:xfrm>
            <a:off x="3498195" y="76780"/>
            <a:ext cx="2952032" cy="3554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23" y="6573795"/>
            <a:ext cx="3304851" cy="2124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20" y="8807574"/>
            <a:ext cx="2568666" cy="1716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4" y="3754361"/>
            <a:ext cx="4046826" cy="26958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4" y="3761981"/>
            <a:ext cx="1798320" cy="1798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0" y="1436103"/>
            <a:ext cx="2328068" cy="2194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3" y="5691490"/>
            <a:ext cx="1979402" cy="2884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77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9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-2" y="9768170"/>
            <a:ext cx="6583363" cy="1229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AMET, CONSECTETUR ADIPISCING ELIT</a:t>
            </a:r>
            <a:endParaRPr lang="en-US" sz="1400" dirty="0" smtClean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7" y="1408541"/>
            <a:ext cx="2286000" cy="22860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5" y="4099896"/>
            <a:ext cx="2284127" cy="2284127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66" y="1408541"/>
            <a:ext cx="2286000" cy="2286000"/>
          </a:xfrm>
          <a:prstGeom prst="ellipse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10874"/>
            <a:ext cx="6583363" cy="676393"/>
          </a:xfrm>
          <a:prstGeom prst="rect">
            <a:avLst/>
          </a:prstGeom>
          <a:solidFill>
            <a:srgbClr val="4F5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PROJECTS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56" y="6790315"/>
            <a:ext cx="2284127" cy="2284127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5" y="6789379"/>
            <a:ext cx="2286000" cy="2286000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90" y="4098960"/>
            <a:ext cx="2286000" cy="2286000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24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2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" y="0"/>
            <a:ext cx="6571666" cy="1170463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030394" y="4041490"/>
            <a:ext cx="4572000" cy="4572000"/>
          </a:xfrm>
          <a:prstGeom prst="ellipse">
            <a:avLst/>
          </a:prstGeom>
          <a:solidFill>
            <a:srgbClr val="76C2A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tur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venenatis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Susp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endisse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at </a:t>
            </a:r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placerat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04011"/>
            <a:ext cx="6583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SECTION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DIVIDER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6200000">
            <a:off x="3316395" y="-1827197"/>
            <a:ext cx="0" cy="41148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3316395" y="-1119862"/>
            <a:ext cx="0" cy="41148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97" y="7699090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39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D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90" y="0"/>
            <a:ext cx="6576873" cy="117139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04011"/>
            <a:ext cx="6583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SECTION</a:t>
            </a:r>
            <a:r>
              <a:rPr lang="en-US" sz="36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DIVIDER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6200000">
            <a:off x="3316395" y="-1827197"/>
            <a:ext cx="0" cy="41148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3316395" y="-1119862"/>
            <a:ext cx="0" cy="411480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-1" y="5318355"/>
            <a:ext cx="6583363" cy="769441"/>
          </a:xfrm>
          <a:prstGeom prst="rect">
            <a:avLst/>
          </a:prstGeom>
          <a:solidFill>
            <a:srgbClr val="76C2AF">
              <a:alpha val="89000"/>
            </a:srgbClr>
          </a:solidFill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 IPSUM DOLOR</a:t>
            </a:r>
            <a:endParaRPr lang="en-US" sz="4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68" y="9199341"/>
            <a:ext cx="65737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tur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venenatis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Susp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endisse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placerat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tur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982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2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5" y="1206007"/>
            <a:ext cx="3655804" cy="3655804"/>
          </a:xfrm>
          <a:prstGeom prst="ellipse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7796776"/>
            <a:ext cx="6583363" cy="1136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Animals, Models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Architecture, Environment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45577"/>
            <a:ext cx="6583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SAMMY CULLERS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" y="6149278"/>
            <a:ext cx="6583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Freelance Creative Photographer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>
            <a:off x="3316395" y="3214369"/>
            <a:ext cx="0" cy="41148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3316395" y="3921704"/>
            <a:ext cx="0" cy="41148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15" y="6968951"/>
            <a:ext cx="6579247" cy="4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ITALY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76584" y="10330248"/>
            <a:ext cx="3830194" cy="703581"/>
          </a:xfrm>
          <a:prstGeom prst="rect">
            <a:avLst/>
          </a:prstGeom>
          <a:solidFill>
            <a:srgbClr val="F5C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LEARN MORE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83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4752626"/>
            <a:ext cx="6575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SAMMY CULLERS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188360"/>
            <a:ext cx="6583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Director, Sales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661393"/>
            <a:ext cx="65755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venenatis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Suspendisse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placerat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cursus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Phasellus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condimentum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nulla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sagittis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luctus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blandit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dui, at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lobortis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arcu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Suspendisse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placerat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cursus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Phasellus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condimentum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nulla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sagittis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luctus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blandit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dui, at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lobortis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arcu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just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62184" y="8476733"/>
            <a:ext cx="914400" cy="1362055"/>
            <a:chOff x="462184" y="8476733"/>
            <a:chExt cx="914400" cy="1362055"/>
          </a:xfrm>
        </p:grpSpPr>
        <p:sp>
          <p:nvSpPr>
            <p:cNvPr id="48" name="Rectangle 47"/>
            <p:cNvSpPr/>
            <p:nvPr/>
          </p:nvSpPr>
          <p:spPr>
            <a:xfrm>
              <a:off x="462184" y="8476733"/>
              <a:ext cx="914400" cy="233473"/>
            </a:xfrm>
            <a:prstGeom prst="rect">
              <a:avLst/>
            </a:prstGeom>
            <a:noFill/>
            <a:ln>
              <a:solidFill>
                <a:srgbClr val="4F5D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62184" y="8758879"/>
              <a:ext cx="914400" cy="233473"/>
            </a:xfrm>
            <a:prstGeom prst="rect">
              <a:avLst/>
            </a:prstGeom>
            <a:noFill/>
            <a:ln>
              <a:solidFill>
                <a:srgbClr val="4F5D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2184" y="9041025"/>
              <a:ext cx="914400" cy="233473"/>
            </a:xfrm>
            <a:prstGeom prst="rect">
              <a:avLst/>
            </a:prstGeom>
            <a:solidFill>
              <a:srgbClr val="4F5D73"/>
            </a:solidFill>
            <a:ln>
              <a:solidFill>
                <a:srgbClr val="4F5D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2184" y="9323170"/>
              <a:ext cx="914400" cy="233473"/>
            </a:xfrm>
            <a:prstGeom prst="rect">
              <a:avLst/>
            </a:prstGeom>
            <a:solidFill>
              <a:srgbClr val="4F5D73"/>
            </a:solidFill>
            <a:ln>
              <a:solidFill>
                <a:srgbClr val="4F5D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2184" y="9605315"/>
              <a:ext cx="914400" cy="233473"/>
            </a:xfrm>
            <a:prstGeom prst="rect">
              <a:avLst/>
            </a:prstGeom>
            <a:solidFill>
              <a:srgbClr val="4F5D73"/>
            </a:solidFill>
            <a:ln>
              <a:solidFill>
                <a:srgbClr val="4F5D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510867" y="8480849"/>
            <a:ext cx="914400" cy="1362055"/>
            <a:chOff x="1800842" y="8480849"/>
            <a:chExt cx="914400" cy="1362055"/>
          </a:xfrm>
        </p:grpSpPr>
        <p:sp>
          <p:nvSpPr>
            <p:cNvPr id="53" name="Rectangle 52"/>
            <p:cNvSpPr/>
            <p:nvPr/>
          </p:nvSpPr>
          <p:spPr>
            <a:xfrm>
              <a:off x="1800842" y="8480849"/>
              <a:ext cx="914400" cy="233473"/>
            </a:xfrm>
            <a:prstGeom prst="rect">
              <a:avLst/>
            </a:prstGeom>
            <a:solidFill>
              <a:srgbClr val="76C2AF"/>
            </a:solidFill>
            <a:ln>
              <a:solidFill>
                <a:srgbClr val="76C2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00842" y="8762995"/>
              <a:ext cx="914400" cy="233473"/>
            </a:xfrm>
            <a:prstGeom prst="rect">
              <a:avLst/>
            </a:prstGeom>
            <a:solidFill>
              <a:srgbClr val="76C2AF"/>
            </a:solidFill>
            <a:ln>
              <a:solidFill>
                <a:srgbClr val="76C2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800842" y="9045141"/>
              <a:ext cx="914400" cy="233473"/>
            </a:xfrm>
            <a:prstGeom prst="rect">
              <a:avLst/>
            </a:prstGeom>
            <a:solidFill>
              <a:srgbClr val="76C2AF"/>
            </a:solidFill>
            <a:ln>
              <a:solidFill>
                <a:srgbClr val="76C2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800842" y="9327286"/>
              <a:ext cx="914400" cy="233473"/>
            </a:xfrm>
            <a:prstGeom prst="rect">
              <a:avLst/>
            </a:prstGeom>
            <a:solidFill>
              <a:srgbClr val="76C2AF"/>
            </a:solidFill>
            <a:ln>
              <a:solidFill>
                <a:srgbClr val="76C2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800842" y="9609431"/>
              <a:ext cx="914400" cy="233473"/>
            </a:xfrm>
            <a:prstGeom prst="rect">
              <a:avLst/>
            </a:prstGeom>
            <a:solidFill>
              <a:srgbClr val="76C2AF"/>
            </a:solidFill>
            <a:ln>
              <a:solidFill>
                <a:srgbClr val="76C2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955664" y="8476733"/>
            <a:ext cx="914400" cy="1362055"/>
            <a:chOff x="1800842" y="8480849"/>
            <a:chExt cx="914400" cy="1362055"/>
          </a:xfrm>
        </p:grpSpPr>
        <p:sp>
          <p:nvSpPr>
            <p:cNvPr id="61" name="Rectangle 60"/>
            <p:cNvSpPr/>
            <p:nvPr/>
          </p:nvSpPr>
          <p:spPr>
            <a:xfrm>
              <a:off x="1800842" y="8480849"/>
              <a:ext cx="914400" cy="233473"/>
            </a:xfrm>
            <a:prstGeom prst="rect">
              <a:avLst/>
            </a:prstGeom>
            <a:noFill/>
            <a:ln>
              <a:solidFill>
                <a:srgbClr val="C7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842" y="8762995"/>
              <a:ext cx="914400" cy="233473"/>
            </a:xfrm>
            <a:prstGeom prst="rect">
              <a:avLst/>
            </a:prstGeom>
            <a:solidFill>
              <a:srgbClr val="C75C5C"/>
            </a:solidFill>
            <a:ln>
              <a:solidFill>
                <a:srgbClr val="C7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842" y="9045141"/>
              <a:ext cx="914400" cy="233473"/>
            </a:xfrm>
            <a:prstGeom prst="rect">
              <a:avLst/>
            </a:prstGeom>
            <a:solidFill>
              <a:srgbClr val="C75C5C"/>
            </a:solidFill>
            <a:ln>
              <a:solidFill>
                <a:srgbClr val="C7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842" y="9327286"/>
              <a:ext cx="914400" cy="233473"/>
            </a:xfrm>
            <a:prstGeom prst="rect">
              <a:avLst/>
            </a:prstGeom>
            <a:solidFill>
              <a:srgbClr val="C75C5C"/>
            </a:solidFill>
            <a:ln>
              <a:solidFill>
                <a:srgbClr val="C7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842" y="9609431"/>
              <a:ext cx="914400" cy="233473"/>
            </a:xfrm>
            <a:prstGeom prst="rect">
              <a:avLst/>
            </a:prstGeom>
            <a:solidFill>
              <a:srgbClr val="C75C5C"/>
            </a:solidFill>
            <a:ln>
              <a:solidFill>
                <a:srgbClr val="C7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206778" y="8476733"/>
            <a:ext cx="914400" cy="1362055"/>
            <a:chOff x="1800842" y="8480849"/>
            <a:chExt cx="914400" cy="1362055"/>
          </a:xfrm>
        </p:grpSpPr>
        <p:sp>
          <p:nvSpPr>
            <p:cNvPr id="67" name="Rectangle 66"/>
            <p:cNvSpPr/>
            <p:nvPr/>
          </p:nvSpPr>
          <p:spPr>
            <a:xfrm>
              <a:off x="1800842" y="8480849"/>
              <a:ext cx="914400" cy="233473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00842" y="8762995"/>
              <a:ext cx="914400" cy="2334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800842" y="9045141"/>
              <a:ext cx="914400" cy="2334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00842" y="9327286"/>
              <a:ext cx="914400" cy="2334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00842" y="9609431"/>
              <a:ext cx="914400" cy="2334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Subtitle 2"/>
          <p:cNvSpPr txBox="1">
            <a:spLocks/>
          </p:cNvSpPr>
          <p:nvPr/>
        </p:nvSpPr>
        <p:spPr>
          <a:xfrm>
            <a:off x="226810" y="9887460"/>
            <a:ext cx="1385148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LEADERSHIP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1720290" y="9887460"/>
            <a:ext cx="1385148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TEAM WORK</a:t>
            </a:r>
          </a:p>
        </p:txBody>
      </p:sp>
      <p:sp>
        <p:nvSpPr>
          <p:cNvPr id="74" name="Subtitle 2"/>
          <p:cNvSpPr txBox="1">
            <a:spLocks/>
          </p:cNvSpPr>
          <p:nvPr/>
        </p:nvSpPr>
        <p:spPr>
          <a:xfrm>
            <a:off x="3275493" y="9887460"/>
            <a:ext cx="1385148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STRATEGY</a:t>
            </a:r>
          </a:p>
        </p:txBody>
      </p:sp>
      <p:sp>
        <p:nvSpPr>
          <p:cNvPr id="75" name="Subtitle 2"/>
          <p:cNvSpPr txBox="1">
            <a:spLocks/>
          </p:cNvSpPr>
          <p:nvPr/>
        </p:nvSpPr>
        <p:spPr>
          <a:xfrm>
            <a:off x="4971404" y="9887459"/>
            <a:ext cx="1385148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NEGOTIATION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1" b="38445"/>
          <a:stretch/>
        </p:blipFill>
        <p:spPr>
          <a:xfrm>
            <a:off x="1548" y="0"/>
            <a:ext cx="6581815" cy="44211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195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-55226"/>
            <a:ext cx="6583363" cy="6656169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5" y="1206007"/>
            <a:ext cx="3655804" cy="3655804"/>
          </a:xfrm>
          <a:prstGeom prst="ellipse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345577"/>
            <a:ext cx="6583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SAMMY CULLERS</a:t>
            </a: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>
            <a:off x="3316395" y="3214369"/>
            <a:ext cx="0" cy="4114800"/>
          </a:xfrm>
          <a:prstGeom prst="line">
            <a:avLst/>
          </a:prstGeom>
          <a:ln>
            <a:solidFill>
              <a:srgbClr val="76C2AF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3316395" y="3921704"/>
            <a:ext cx="0" cy="4114800"/>
          </a:xfrm>
          <a:prstGeom prst="line">
            <a:avLst/>
          </a:prstGeom>
          <a:ln>
            <a:solidFill>
              <a:srgbClr val="76C2AF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648491" y="7674426"/>
            <a:ext cx="5290457" cy="16328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48491" y="8512626"/>
            <a:ext cx="5290457" cy="16328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8491" y="9350826"/>
            <a:ext cx="5290457" cy="16328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48491" y="10189026"/>
            <a:ext cx="5290457" cy="16328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48491" y="11027226"/>
            <a:ext cx="5290457" cy="16328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48491" y="7674426"/>
            <a:ext cx="3200400" cy="163286"/>
          </a:xfrm>
          <a:prstGeom prst="roundRect">
            <a:avLst>
              <a:gd name="adj" fmla="val 50000"/>
            </a:avLst>
          </a:prstGeom>
          <a:solidFill>
            <a:srgbClr val="76C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48491" y="8512626"/>
            <a:ext cx="3657600" cy="163286"/>
          </a:xfrm>
          <a:prstGeom prst="roundRect">
            <a:avLst>
              <a:gd name="adj" fmla="val 50000"/>
            </a:avLst>
          </a:prstGeom>
          <a:solidFill>
            <a:srgbClr val="F5C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48491" y="9350826"/>
            <a:ext cx="4023360" cy="163286"/>
          </a:xfrm>
          <a:prstGeom prst="roundRect">
            <a:avLst>
              <a:gd name="adj" fmla="val 50000"/>
            </a:avLst>
          </a:prstGeom>
          <a:solidFill>
            <a:srgbClr val="4F5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48491" y="10189026"/>
            <a:ext cx="2194560" cy="163286"/>
          </a:xfrm>
          <a:prstGeom prst="roundRect">
            <a:avLst>
              <a:gd name="adj" fmla="val 50000"/>
            </a:avLst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8491" y="11027226"/>
            <a:ext cx="4572000" cy="163286"/>
          </a:xfrm>
          <a:prstGeom prst="roundRect">
            <a:avLst>
              <a:gd name="adj" fmla="val 50000"/>
            </a:avLst>
          </a:prstGeom>
          <a:solidFill>
            <a:srgbClr val="E09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2038" y="10680518"/>
            <a:ext cx="6583362" cy="346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PHOTOSHOP</a:t>
            </a: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2038" y="9842318"/>
            <a:ext cx="6583362" cy="346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ILLUSTRATOR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038" y="9004118"/>
            <a:ext cx="6583362" cy="346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IMAGE CORRECTION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038" y="8149150"/>
            <a:ext cx="6583362" cy="346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INDESIGN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2038" y="7319398"/>
            <a:ext cx="6583362" cy="346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COREL DRAW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03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3" b="15968"/>
          <a:stretch/>
        </p:blipFill>
        <p:spPr>
          <a:xfrm>
            <a:off x="-34854" y="-47826"/>
            <a:ext cx="6622291" cy="667104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6538730"/>
            <a:ext cx="6583363" cy="511804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30778" y="5635916"/>
            <a:ext cx="6583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SAMMY CULLERS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>
            <a:off x="3260904" y="3537854"/>
            <a:ext cx="0" cy="4114800"/>
          </a:xfrm>
          <a:prstGeom prst="line">
            <a:avLst/>
          </a:prstGeom>
          <a:ln>
            <a:solidFill>
              <a:srgbClr val="76C2AF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3260904" y="4245189"/>
            <a:ext cx="0" cy="4114800"/>
          </a:xfrm>
          <a:prstGeom prst="line">
            <a:avLst/>
          </a:prstGeom>
          <a:ln>
            <a:solidFill>
              <a:srgbClr val="76C2AF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0" y="10959493"/>
            <a:ext cx="6587438" cy="499941"/>
            <a:chOff x="0" y="11027225"/>
            <a:chExt cx="6587438" cy="499941"/>
          </a:xfrm>
        </p:grpSpPr>
        <p:sp>
          <p:nvSpPr>
            <p:cNvPr id="31" name="Rectangle 30"/>
            <p:cNvSpPr/>
            <p:nvPr/>
          </p:nvSpPr>
          <p:spPr>
            <a:xfrm>
              <a:off x="4075" y="11027225"/>
              <a:ext cx="6583363" cy="4999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11027226"/>
              <a:ext cx="4572000" cy="499940"/>
            </a:xfrm>
            <a:prstGeom prst="rect">
              <a:avLst/>
            </a:prstGeom>
            <a:solidFill>
              <a:srgbClr val="E09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2038" y="11103851"/>
              <a:ext cx="6583362" cy="346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1560606" rtl="0" eaLnBrk="1" latinLnBrk="0" hangingPunct="1">
                <a:lnSpc>
                  <a:spcPct val="90000"/>
                </a:lnSpc>
                <a:spcBef>
                  <a:spcPts val="1707"/>
                </a:spcBef>
                <a:buFont typeface="Arial" panose="020B0604020202020204" pitchFamily="34" charset="0"/>
                <a:buNone/>
                <a:defRPr sz="409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8030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6060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07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910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12121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90151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81819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6212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4242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PHOTOSHOP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3088" y="10033418"/>
            <a:ext cx="6588488" cy="507600"/>
            <a:chOff x="-3088" y="10189025"/>
            <a:chExt cx="6588488" cy="507600"/>
          </a:xfrm>
        </p:grpSpPr>
        <p:sp>
          <p:nvSpPr>
            <p:cNvPr id="30" name="Rectangle 29"/>
            <p:cNvSpPr/>
            <p:nvPr/>
          </p:nvSpPr>
          <p:spPr>
            <a:xfrm>
              <a:off x="-3088" y="10196685"/>
              <a:ext cx="6583363" cy="4999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10189025"/>
              <a:ext cx="2194560" cy="507599"/>
            </a:xfrm>
            <a:prstGeom prst="rect">
              <a:avLst/>
            </a:prstGeom>
            <a:solidFill>
              <a:srgbClr val="C7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2038" y="10275363"/>
              <a:ext cx="6583362" cy="346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1560606" rtl="0" eaLnBrk="1" latinLnBrk="0" hangingPunct="1">
                <a:lnSpc>
                  <a:spcPct val="90000"/>
                </a:lnSpc>
                <a:spcBef>
                  <a:spcPts val="1707"/>
                </a:spcBef>
                <a:buFont typeface="Arial" panose="020B0604020202020204" pitchFamily="34" charset="0"/>
                <a:buNone/>
                <a:defRPr sz="409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8030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6060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07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910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12121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90151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81819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6212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4242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ILLUSTRATOR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9114059"/>
            <a:ext cx="6586451" cy="500885"/>
            <a:chOff x="0" y="9350826"/>
            <a:chExt cx="6586451" cy="500885"/>
          </a:xfrm>
        </p:grpSpPr>
        <p:sp>
          <p:nvSpPr>
            <p:cNvPr id="29" name="Rectangle 28"/>
            <p:cNvSpPr/>
            <p:nvPr/>
          </p:nvSpPr>
          <p:spPr>
            <a:xfrm>
              <a:off x="3088" y="9351771"/>
              <a:ext cx="6583363" cy="4999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9350826"/>
              <a:ext cx="4023360" cy="499940"/>
            </a:xfrm>
            <a:prstGeom prst="rect">
              <a:avLst/>
            </a:prstGeom>
            <a:solidFill>
              <a:srgbClr val="4F5D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ubtitle 2"/>
            <p:cNvSpPr txBox="1">
              <a:spLocks/>
            </p:cNvSpPr>
            <p:nvPr/>
          </p:nvSpPr>
          <p:spPr>
            <a:xfrm>
              <a:off x="1" y="9429941"/>
              <a:ext cx="6583362" cy="346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1560606" rtl="0" eaLnBrk="1" latinLnBrk="0" hangingPunct="1">
                <a:lnSpc>
                  <a:spcPct val="90000"/>
                </a:lnSpc>
                <a:spcBef>
                  <a:spcPts val="1707"/>
                </a:spcBef>
                <a:buFont typeface="Arial" panose="020B0604020202020204" pitchFamily="34" charset="0"/>
                <a:buNone/>
                <a:defRPr sz="409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8030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6060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07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910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12121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90151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81819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6212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4242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IMAGE CORRECTION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30778" y="8195061"/>
            <a:ext cx="6616178" cy="500524"/>
            <a:chOff x="-30778" y="8271346"/>
            <a:chExt cx="6616178" cy="500524"/>
          </a:xfrm>
        </p:grpSpPr>
        <p:sp>
          <p:nvSpPr>
            <p:cNvPr id="28" name="Rectangle 27"/>
            <p:cNvSpPr/>
            <p:nvPr/>
          </p:nvSpPr>
          <p:spPr>
            <a:xfrm>
              <a:off x="-1852" y="8271346"/>
              <a:ext cx="6583363" cy="4999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30778" y="8271930"/>
              <a:ext cx="3657600" cy="499940"/>
            </a:xfrm>
            <a:prstGeom prst="rect">
              <a:avLst/>
            </a:prstGeom>
            <a:solidFill>
              <a:srgbClr val="F5C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ubtitle 2"/>
            <p:cNvSpPr txBox="1">
              <a:spLocks/>
            </p:cNvSpPr>
            <p:nvPr/>
          </p:nvSpPr>
          <p:spPr>
            <a:xfrm>
              <a:off x="2038" y="8347455"/>
              <a:ext cx="6583362" cy="346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1560606" rtl="0" eaLnBrk="1" latinLnBrk="0" hangingPunct="1">
                <a:lnSpc>
                  <a:spcPct val="90000"/>
                </a:lnSpc>
                <a:spcBef>
                  <a:spcPts val="1707"/>
                </a:spcBef>
                <a:buFont typeface="Arial" panose="020B0604020202020204" pitchFamily="34" charset="0"/>
                <a:buNone/>
                <a:defRPr sz="409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8030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6060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07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910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12121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90151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81819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6212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4242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INDESIGN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0" y="7276647"/>
            <a:ext cx="6585400" cy="499940"/>
            <a:chOff x="0" y="7344379"/>
            <a:chExt cx="6585400" cy="499940"/>
          </a:xfrm>
        </p:grpSpPr>
        <p:sp>
          <p:nvSpPr>
            <p:cNvPr id="2" name="Rectangle 1"/>
            <p:cNvSpPr/>
            <p:nvPr/>
          </p:nvSpPr>
          <p:spPr>
            <a:xfrm>
              <a:off x="0" y="7344379"/>
              <a:ext cx="6583363" cy="4999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7344379"/>
              <a:ext cx="3200400" cy="499940"/>
            </a:xfrm>
            <a:prstGeom prst="rect">
              <a:avLst/>
            </a:prstGeom>
            <a:solidFill>
              <a:srgbClr val="76C2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ubtitle 2"/>
            <p:cNvSpPr txBox="1">
              <a:spLocks/>
            </p:cNvSpPr>
            <p:nvPr/>
          </p:nvSpPr>
          <p:spPr>
            <a:xfrm>
              <a:off x="2038" y="7417371"/>
              <a:ext cx="6583362" cy="3467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1560606" rtl="0" eaLnBrk="1" latinLnBrk="0" hangingPunct="1">
                <a:lnSpc>
                  <a:spcPct val="90000"/>
                </a:lnSpc>
                <a:spcBef>
                  <a:spcPts val="1707"/>
                </a:spcBef>
                <a:buFont typeface="Arial" panose="020B0604020202020204" pitchFamily="34" charset="0"/>
                <a:buNone/>
                <a:defRPr sz="409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8030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56060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307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910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12121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90151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681819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62123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42426" indent="0" algn="ctr" defTabSz="1560606" rtl="0" eaLnBrk="1" latinLnBrk="0" hangingPunct="1">
                <a:lnSpc>
                  <a:spcPct val="90000"/>
                </a:lnSpc>
                <a:spcBef>
                  <a:spcPts val="853"/>
                </a:spcBef>
                <a:buFont typeface="Arial" panose="020B0604020202020204" pitchFamily="34" charset="0"/>
                <a:buNone/>
                <a:defRPr sz="273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COREL DRAW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11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CF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583363" cy="676393"/>
          </a:xfrm>
          <a:prstGeom prst="rect">
            <a:avLst/>
          </a:prstGeom>
          <a:solidFill>
            <a:srgbClr val="76C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1" y="0"/>
            <a:ext cx="6583363" cy="676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OUR SERVICES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0" y="3916429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642" y="6396020"/>
            <a:ext cx="18288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0" y="1436838"/>
            <a:ext cx="18288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642" y="1436838"/>
            <a:ext cx="18288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0" y="8875612"/>
            <a:ext cx="18288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642" y="8875612"/>
            <a:ext cx="18288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642" y="3916429"/>
            <a:ext cx="1828800" cy="1828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20" y="6396020"/>
            <a:ext cx="1828800" cy="1828800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859990" y="3171066"/>
            <a:ext cx="1791730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PHOTOGRAPHY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3950177" y="3171066"/>
            <a:ext cx="1791730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VIDEOGRAPHY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4106" y="5621824"/>
            <a:ext cx="1791730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PHOTOSHOOTS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3954293" y="5621824"/>
            <a:ext cx="1791730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868222" y="8146726"/>
            <a:ext cx="1791730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PRE EDITING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958409" y="8146726"/>
            <a:ext cx="1791730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LENS ON RENT</a:t>
            </a: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90637" y="10597492"/>
            <a:ext cx="2293365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COLOR CORRECTION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3775185" y="10597492"/>
            <a:ext cx="2141713" cy="597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IMAGE CORRECTION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12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011"/>
            <a:ext cx="6583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OUR </a:t>
            </a:r>
            <a:r>
              <a:rPr lang="en-US" sz="3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SERVICES</a:t>
            </a:r>
            <a:endParaRPr lang="en-US" sz="2400" dirty="0">
              <a:solidFill>
                <a:prstClr val="black">
                  <a:lumMod val="65000"/>
                  <a:lumOff val="35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rot="16200000">
            <a:off x="3291682" y="-2055797"/>
            <a:ext cx="0" cy="45720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rot="16200000">
            <a:off x="3291682" y="-1348462"/>
            <a:ext cx="0" cy="45720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343402"/>
            <a:ext cx="6583680" cy="219513"/>
          </a:xfrm>
          <a:prstGeom prst="rect">
            <a:avLst/>
          </a:prstGeom>
          <a:solidFill>
            <a:srgbClr val="80C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2561803"/>
            <a:ext cx="6583680" cy="219513"/>
          </a:xfrm>
          <a:prstGeom prst="rect">
            <a:avLst/>
          </a:prstGeom>
          <a:solidFill>
            <a:srgbClr val="566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780204"/>
            <a:ext cx="6583680" cy="219513"/>
          </a:xfrm>
          <a:prstGeom prst="rect">
            <a:avLst/>
          </a:prstGeom>
          <a:solidFill>
            <a:srgbClr val="F5C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2998606"/>
            <a:ext cx="6583680" cy="219513"/>
          </a:xfrm>
          <a:prstGeom prst="rect">
            <a:avLst/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441" y="1408604"/>
            <a:ext cx="2743200" cy="27432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4" y="1409607"/>
            <a:ext cx="2741193" cy="2741193"/>
          </a:xfrm>
          <a:prstGeom prst="ellipse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374624" y="4114966"/>
            <a:ext cx="2718298" cy="71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PHOTOGRAPHY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666306" y="4114966"/>
            <a:ext cx="2567335" cy="71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CONSULTING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3291681" y="4172353"/>
            <a:ext cx="0" cy="4572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2057" y="5361193"/>
            <a:ext cx="2949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 sit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venenatis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Suspendisse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placerat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cursus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odio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Phasellus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0440" y="5361193"/>
            <a:ext cx="2949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 sit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venenatis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Suspendisse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placerat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cursus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odio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Phasellus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6584" y="10342153"/>
            <a:ext cx="3830194" cy="703581"/>
          </a:xfrm>
          <a:prstGeom prst="rect">
            <a:avLst/>
          </a:prstGeom>
          <a:solidFill>
            <a:srgbClr val="C7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LEARN MORE</a:t>
            </a:r>
            <a:endParaRPr lang="en-US" sz="24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310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"/>
            <a:ext cx="6583363" cy="3592287"/>
          </a:xfrm>
          <a:prstGeom prst="rect">
            <a:avLst/>
          </a:prstGeom>
          <a:solidFill>
            <a:srgbClr val="76C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OUR VISION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2020</a:t>
            </a:r>
            <a:endParaRPr lang="en-US" sz="6600" dirty="0"/>
          </a:p>
          <a:p>
            <a:pPr algn="ctr"/>
            <a:endParaRPr lang="en-US" sz="66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37"/>
          <a:stretch/>
        </p:blipFill>
        <p:spPr>
          <a:xfrm>
            <a:off x="6688" y="3582715"/>
            <a:ext cx="6576675" cy="8121924"/>
          </a:xfrm>
          <a:prstGeom prst="rect">
            <a:avLst/>
          </a:prstGeom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6688" y="6250745"/>
            <a:ext cx="6583361" cy="2090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1560606" rtl="0" eaLnBrk="1" latinLnBrk="0" hangingPunct="1">
              <a:lnSpc>
                <a:spcPct val="90000"/>
              </a:lnSpc>
              <a:spcBef>
                <a:spcPts val="1707"/>
              </a:spcBef>
              <a:buFont typeface="Arial" panose="020B0604020202020204" pitchFamily="34" charset="0"/>
              <a:buNone/>
              <a:defRPr sz="40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030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060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30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910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2121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0151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81819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2123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42426" indent="0" algn="ctr" defTabSz="1560606" rtl="0" eaLnBrk="1" latinLnBrk="0" hangingPunct="1">
              <a:lnSpc>
                <a:spcPct val="90000"/>
              </a:lnSpc>
              <a:spcBef>
                <a:spcPts val="853"/>
              </a:spcBef>
              <a:buFont typeface="Arial" panose="020B0604020202020204" pitchFamily="34" charset="0"/>
              <a:buNone/>
              <a:defRPr sz="27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76C2A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 IPSUM DOLOR SIT AMET, CONSEC TETUR ADIPISC ING ELIT</a:t>
            </a:r>
            <a:endParaRPr lang="en-US" sz="1800" dirty="0" smtClean="0">
              <a:solidFill>
                <a:srgbClr val="76C2AF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44" y="2393129"/>
            <a:ext cx="1835462" cy="183546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rot="16200000">
            <a:off x="3316395" y="4011371"/>
            <a:ext cx="0" cy="41148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3316395" y="6351564"/>
            <a:ext cx="0" cy="41148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039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C2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" y="0"/>
            <a:ext cx="6571666" cy="11704638"/>
          </a:xfrm>
          <a:prstGeom prst="rect">
            <a:avLst/>
          </a:prstGeom>
        </p:spPr>
      </p:pic>
      <p:sp>
        <p:nvSpPr>
          <p:cNvPr id="3" name="Flowchart: Delay 2"/>
          <p:cNvSpPr/>
          <p:nvPr/>
        </p:nvSpPr>
        <p:spPr>
          <a:xfrm>
            <a:off x="-15149" y="5263978"/>
            <a:ext cx="2115797" cy="2021565"/>
          </a:xfrm>
          <a:prstGeom prst="flowChartDelay">
            <a:avLst/>
          </a:prstGeom>
          <a:solidFill>
            <a:srgbClr val="76C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3" y="5359360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6703" y="9185011"/>
            <a:ext cx="5016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dolor sit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amet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consectetur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adipiscing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venenatis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enim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Suspendisse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placerat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massa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cursus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odio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24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Phasellus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"/>
            <a:ext cx="6583363" cy="116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819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397</Words>
  <Application>Microsoft Office PowerPoint</Application>
  <PresentationFormat>Custom</PresentationFormat>
  <Paragraphs>74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Magic Mushrooms</dc:creator>
  <cp:lastModifiedBy>Dani Agung Prastiyo</cp:lastModifiedBy>
  <cp:revision>142</cp:revision>
  <dcterms:created xsi:type="dcterms:W3CDTF">2014-07-06T10:16:31Z</dcterms:created>
  <dcterms:modified xsi:type="dcterms:W3CDTF">2016-04-21T17:51:45Z</dcterms:modified>
</cp:coreProperties>
</file>